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23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9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FD87DFC-8F73-4901-869F-F11D3E1DA9E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9893DBA-CAFB-43FD-96E0-B9108681590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9B2EA09-F58F-468C-8754-3565B1D3B55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51EFD1D-1055-44F3-8225-19FB8020790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12699BC-82CA-4ACE-88F1-70F99E9F222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27F7B7F-869B-4C48-BB51-B17EB6D0A59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6620ED-7AE2-47F8-B381-47B874AB795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16A5B84-4E10-45DD-B652-7155F4084BD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3D579A7-22D2-4CAB-9982-C4A3674BD12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3551A86-171D-4188-8A1D-D20B43A26F0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D738982-2F18-4651-90D0-E663D1DC6DC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0B7F522-9ACE-4E24-9D9C-C541A9C0888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C64FD19-EE8D-452E-8EC3-C62F32F4A31D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22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32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3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134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135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1518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2024-09-02T16:40:21Z</dcterms:modified>
  <cp:revision>25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